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2" r:id="rId37"/>
    <p:sldId id="291" r:id="rId38"/>
    <p:sldId id="296" r:id="rId39"/>
    <p:sldId id="293" r:id="rId40"/>
    <p:sldId id="294" r:id="rId41"/>
    <p:sldId id="295" r:id="rId4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343" autoAdjust="0"/>
  </p:normalViewPr>
  <p:slideViewPr>
    <p:cSldViewPr snapToGrid="0" snapToObjects="1"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dirty="0"/>
              <a:t>Technology Interventions to Improve Customer Care Practices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301240"/>
          </a:xfrm>
        </p:spPr>
        <p:txBody>
          <a:bodyPr>
            <a:normAutofit fontScale="77500" lnSpcReduction="20000"/>
          </a:bodyPr>
          <a:lstStyle/>
          <a:p>
            <a:r>
              <a:rPr dirty="0"/>
              <a:t>A Comprehensive </a:t>
            </a:r>
            <a:r>
              <a:rPr dirty="0" smtClean="0"/>
              <a:t>Overview</a:t>
            </a:r>
            <a:endParaRPr lang="en-US" dirty="0" smtClean="0"/>
          </a:p>
          <a:p>
            <a:r>
              <a:rPr lang="en-US" dirty="0" smtClean="0"/>
              <a:t>Presented By:</a:t>
            </a:r>
          </a:p>
          <a:p>
            <a:r>
              <a:rPr lang="en-US" dirty="0" smtClean="0"/>
              <a:t>Dr. </a:t>
            </a:r>
            <a:r>
              <a:rPr lang="en-US" dirty="0" err="1" smtClean="0"/>
              <a:t>Anup</a:t>
            </a:r>
            <a:r>
              <a:rPr lang="en-US" dirty="0" smtClean="0"/>
              <a:t> </a:t>
            </a:r>
            <a:r>
              <a:rPr lang="en-US" dirty="0" err="1" smtClean="0"/>
              <a:t>Girdhar</a:t>
            </a:r>
            <a:endParaRPr lang="en-US" dirty="0" smtClean="0"/>
          </a:p>
          <a:p>
            <a:r>
              <a:rPr lang="en-US" dirty="0" smtClean="0"/>
              <a:t>CEO, Sedulity Solutions &amp; Technologies</a:t>
            </a:r>
          </a:p>
          <a:p>
            <a:r>
              <a:rPr lang="en-US" dirty="0" smtClean="0"/>
              <a:t>Email: anup@sedulitygroups.com</a:t>
            </a:r>
          </a:p>
          <a:p>
            <a:r>
              <a:rPr lang="en-US" dirty="0" err="1" smtClean="0"/>
              <a:t>Ph</a:t>
            </a:r>
            <a:r>
              <a:rPr lang="en-US" dirty="0" smtClean="0"/>
              <a:t>: +91-9811485729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Predictive Analytics for Customer Insights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 smtClean="0"/>
              <a:t>Explanation:</a:t>
            </a:r>
            <a:endParaRPr dirty="0"/>
          </a:p>
          <a:p>
            <a:r>
              <a:rPr dirty="0"/>
              <a:t>AI and big data predict customer behavior to provide proactive support.</a:t>
            </a:r>
          </a:p>
          <a:p>
            <a:endParaRPr dirty="0"/>
          </a:p>
          <a:p>
            <a:pPr marL="0" indent="0">
              <a:buNone/>
            </a:pPr>
            <a:r>
              <a:rPr dirty="0" smtClean="0"/>
              <a:t>Features:</a:t>
            </a:r>
            <a:endParaRPr dirty="0"/>
          </a:p>
          <a:p>
            <a:r>
              <a:rPr dirty="0" smtClean="0"/>
              <a:t>Analyzing </a:t>
            </a:r>
            <a:r>
              <a:rPr dirty="0"/>
              <a:t>past interactions</a:t>
            </a:r>
          </a:p>
          <a:p>
            <a:r>
              <a:rPr dirty="0" smtClean="0"/>
              <a:t>Personalized </a:t>
            </a:r>
            <a:r>
              <a:rPr dirty="0"/>
              <a:t>recommendations</a:t>
            </a:r>
          </a:p>
          <a:p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dirty="0"/>
              <a:t>Predictive Analytics for Customer </a:t>
            </a:r>
            <a:r>
              <a:rPr dirty="0" smtClean="0"/>
              <a:t>Insights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 smtClean="0"/>
              <a:t>Challenges:</a:t>
            </a:r>
            <a:endParaRPr dirty="0"/>
          </a:p>
          <a:p>
            <a:r>
              <a:rPr dirty="0" smtClean="0"/>
              <a:t>Data </a:t>
            </a:r>
            <a:r>
              <a:rPr dirty="0"/>
              <a:t>accuracy concerns</a:t>
            </a:r>
          </a:p>
          <a:p>
            <a:r>
              <a:rPr dirty="0" smtClean="0"/>
              <a:t>Requires </a:t>
            </a:r>
            <a:r>
              <a:rPr dirty="0"/>
              <a:t>large datasets</a:t>
            </a:r>
          </a:p>
          <a:p>
            <a:endParaRPr dirty="0"/>
          </a:p>
          <a:p>
            <a:pPr marL="0" indent="0">
              <a:buNone/>
            </a:pPr>
            <a:r>
              <a:rPr dirty="0" smtClean="0"/>
              <a:t>Suggestions:</a:t>
            </a:r>
            <a:endParaRPr dirty="0"/>
          </a:p>
          <a:p>
            <a:r>
              <a:rPr dirty="0" smtClean="0"/>
              <a:t>Use </a:t>
            </a:r>
            <a:r>
              <a:rPr dirty="0"/>
              <a:t>diverse and unbiased data sources</a:t>
            </a:r>
          </a:p>
          <a:p>
            <a:r>
              <a:rPr dirty="0" smtClean="0"/>
              <a:t>Regularly </a:t>
            </a:r>
            <a:r>
              <a:rPr dirty="0"/>
              <a:t>update models</a:t>
            </a:r>
          </a:p>
          <a:p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Voice Recognition &amp; NLP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 smtClean="0"/>
              <a:t>Explanation:</a:t>
            </a:r>
            <a:endParaRPr dirty="0"/>
          </a:p>
          <a:p>
            <a:r>
              <a:rPr dirty="0"/>
              <a:t>Voice-based AI assistants and IVR systems understand and respond to spoken queries.</a:t>
            </a:r>
          </a:p>
          <a:p>
            <a:endParaRPr dirty="0"/>
          </a:p>
          <a:p>
            <a:pPr marL="0" indent="0">
              <a:buNone/>
            </a:pPr>
            <a:r>
              <a:rPr dirty="0" smtClean="0"/>
              <a:t>Features:</a:t>
            </a:r>
            <a:endParaRPr dirty="0"/>
          </a:p>
          <a:p>
            <a:r>
              <a:rPr dirty="0" smtClean="0"/>
              <a:t>Speech-to-text </a:t>
            </a:r>
            <a:r>
              <a:rPr dirty="0"/>
              <a:t>conversion</a:t>
            </a:r>
          </a:p>
          <a:p>
            <a:r>
              <a:rPr dirty="0" smtClean="0"/>
              <a:t>Multi-language </a:t>
            </a:r>
            <a:r>
              <a:rPr dirty="0"/>
              <a:t>support</a:t>
            </a:r>
          </a:p>
          <a:p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Voice Recognition &amp; </a:t>
            </a:r>
            <a:r>
              <a:rPr dirty="0" smtClean="0"/>
              <a:t>NLP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 smtClean="0"/>
              <a:t>Challenges:</a:t>
            </a:r>
            <a:endParaRPr dirty="0"/>
          </a:p>
          <a:p>
            <a:r>
              <a:rPr dirty="0" smtClean="0"/>
              <a:t>Understanding </a:t>
            </a:r>
            <a:r>
              <a:rPr dirty="0"/>
              <a:t>accents</a:t>
            </a:r>
          </a:p>
          <a:p>
            <a:r>
              <a:rPr dirty="0" smtClean="0"/>
              <a:t>Privacy </a:t>
            </a:r>
            <a:r>
              <a:rPr dirty="0"/>
              <a:t>concerns</a:t>
            </a:r>
          </a:p>
          <a:p>
            <a:endParaRPr dirty="0"/>
          </a:p>
          <a:p>
            <a:pPr marL="0" indent="0">
              <a:buNone/>
            </a:pPr>
            <a:r>
              <a:rPr dirty="0" smtClean="0"/>
              <a:t>Suggestions:</a:t>
            </a:r>
            <a:endParaRPr dirty="0"/>
          </a:p>
          <a:p>
            <a:r>
              <a:rPr dirty="0" smtClean="0"/>
              <a:t>Use </a:t>
            </a:r>
            <a:r>
              <a:rPr dirty="0"/>
              <a:t>continuous learning models</a:t>
            </a:r>
          </a:p>
          <a:p>
            <a:r>
              <a:rPr dirty="0" smtClean="0"/>
              <a:t>Ensure </a:t>
            </a:r>
            <a:r>
              <a:rPr dirty="0"/>
              <a:t>compliance with privacy laws</a:t>
            </a:r>
          </a:p>
          <a:p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Chatbots &amp; Virtual Assistants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dirty="0" smtClean="0"/>
              <a:t>Explanation:</a:t>
            </a:r>
            <a:endParaRPr dirty="0"/>
          </a:p>
          <a:p>
            <a:r>
              <a:rPr dirty="0"/>
              <a:t>AI-powered assistants handle customer queries efficiently.</a:t>
            </a:r>
          </a:p>
          <a:p>
            <a:endParaRPr dirty="0"/>
          </a:p>
          <a:p>
            <a:pPr marL="0" indent="0">
              <a:buNone/>
            </a:pPr>
            <a:r>
              <a:rPr dirty="0" smtClean="0"/>
              <a:t>Features:</a:t>
            </a:r>
            <a:endParaRPr dirty="0"/>
          </a:p>
          <a:p>
            <a:r>
              <a:rPr dirty="0" smtClean="0"/>
              <a:t>24/7 </a:t>
            </a:r>
            <a:r>
              <a:rPr dirty="0"/>
              <a:t>availability</a:t>
            </a:r>
          </a:p>
          <a:p>
            <a:r>
              <a:rPr dirty="0" smtClean="0"/>
              <a:t>Multilingual </a:t>
            </a:r>
            <a:r>
              <a:rPr dirty="0"/>
              <a:t>support</a:t>
            </a:r>
          </a:p>
          <a:p>
            <a:r>
              <a:rPr dirty="0" smtClean="0"/>
              <a:t>CRM </a:t>
            </a:r>
            <a:r>
              <a:rPr dirty="0"/>
              <a:t>integration</a:t>
            </a:r>
          </a:p>
          <a:p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 err="1"/>
              <a:t>Chatbots</a:t>
            </a:r>
            <a:r>
              <a:rPr dirty="0"/>
              <a:t> &amp; Virtual </a:t>
            </a:r>
            <a:r>
              <a:rPr dirty="0" smtClean="0"/>
              <a:t>Assistants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 smtClean="0"/>
              <a:t>Challenges:</a:t>
            </a:r>
            <a:endParaRPr dirty="0"/>
          </a:p>
          <a:p>
            <a:r>
              <a:rPr dirty="0" smtClean="0"/>
              <a:t>Limited </a:t>
            </a:r>
            <a:r>
              <a:rPr dirty="0"/>
              <a:t>understanding of complex queries</a:t>
            </a:r>
          </a:p>
          <a:p>
            <a:r>
              <a:rPr dirty="0" smtClean="0"/>
              <a:t>Preference </a:t>
            </a:r>
            <a:r>
              <a:rPr dirty="0"/>
              <a:t>for human agents</a:t>
            </a:r>
          </a:p>
          <a:p>
            <a:endParaRPr dirty="0"/>
          </a:p>
          <a:p>
            <a:pPr marL="0" indent="0">
              <a:buNone/>
            </a:pPr>
            <a:r>
              <a:rPr dirty="0" smtClean="0"/>
              <a:t>Suggestions:</a:t>
            </a:r>
            <a:endParaRPr dirty="0"/>
          </a:p>
          <a:p>
            <a:r>
              <a:rPr dirty="0" smtClean="0"/>
              <a:t>Implement </a:t>
            </a:r>
            <a:r>
              <a:rPr dirty="0"/>
              <a:t>hybrid AI-human models</a:t>
            </a:r>
          </a:p>
          <a:p>
            <a:r>
              <a:rPr dirty="0" smtClean="0"/>
              <a:t>Regular </a:t>
            </a:r>
            <a:r>
              <a:rPr dirty="0" err="1"/>
              <a:t>chatbot</a:t>
            </a:r>
            <a:r>
              <a:rPr dirty="0"/>
              <a:t> training</a:t>
            </a:r>
          </a:p>
          <a:p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Blockchain for Secure Customer Transactions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 smtClean="0"/>
              <a:t>Explanation:</a:t>
            </a:r>
            <a:endParaRPr dirty="0"/>
          </a:p>
          <a:p>
            <a:r>
              <a:rPr dirty="0" err="1"/>
              <a:t>Blockchain</a:t>
            </a:r>
            <a:r>
              <a:rPr dirty="0"/>
              <a:t> ensures transparency and security in transactions.</a:t>
            </a:r>
          </a:p>
          <a:p>
            <a:endParaRPr dirty="0"/>
          </a:p>
          <a:p>
            <a:pPr marL="0" indent="0">
              <a:buNone/>
            </a:pPr>
            <a:r>
              <a:rPr dirty="0" smtClean="0"/>
              <a:t>Features:</a:t>
            </a:r>
            <a:endParaRPr dirty="0"/>
          </a:p>
          <a:p>
            <a:r>
              <a:rPr dirty="0" smtClean="0"/>
              <a:t>Tamper-proof </a:t>
            </a:r>
            <a:r>
              <a:rPr dirty="0"/>
              <a:t>records</a:t>
            </a:r>
          </a:p>
          <a:p>
            <a:r>
              <a:rPr dirty="0" smtClean="0"/>
              <a:t>Decentralized </a:t>
            </a:r>
            <a:r>
              <a:rPr dirty="0"/>
              <a:t>authentication</a:t>
            </a:r>
          </a:p>
          <a:p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dirty="0" err="1"/>
              <a:t>Blockchain</a:t>
            </a:r>
            <a:r>
              <a:rPr dirty="0"/>
              <a:t> for Secure Customer </a:t>
            </a:r>
            <a:r>
              <a:rPr dirty="0" smtClean="0"/>
              <a:t>Transactions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 smtClean="0"/>
              <a:t>Challenges:</a:t>
            </a:r>
            <a:endParaRPr dirty="0"/>
          </a:p>
          <a:p>
            <a:r>
              <a:rPr dirty="0" smtClean="0"/>
              <a:t>High </a:t>
            </a:r>
            <a:r>
              <a:rPr dirty="0"/>
              <a:t>computational power</a:t>
            </a:r>
          </a:p>
          <a:p>
            <a:r>
              <a:rPr dirty="0" smtClean="0"/>
              <a:t>Regulatory </a:t>
            </a:r>
            <a:r>
              <a:rPr dirty="0"/>
              <a:t>uncertainties</a:t>
            </a:r>
          </a:p>
          <a:p>
            <a:endParaRPr dirty="0"/>
          </a:p>
          <a:p>
            <a:pPr marL="0" indent="0">
              <a:buNone/>
            </a:pPr>
            <a:r>
              <a:rPr dirty="0" smtClean="0"/>
              <a:t>Suggestions:</a:t>
            </a:r>
            <a:endParaRPr dirty="0"/>
          </a:p>
          <a:p>
            <a:r>
              <a:rPr dirty="0" smtClean="0"/>
              <a:t>Use </a:t>
            </a:r>
            <a:r>
              <a:rPr dirty="0"/>
              <a:t>for financial transactions</a:t>
            </a:r>
          </a:p>
          <a:p>
            <a:r>
              <a:rPr dirty="0" smtClean="0"/>
              <a:t>Collaborate </a:t>
            </a:r>
            <a:r>
              <a:rPr dirty="0"/>
              <a:t>with regulators</a:t>
            </a:r>
          </a:p>
          <a:p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Cloud-Based Customer Support Solutions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 smtClean="0"/>
              <a:t>Explanation:</a:t>
            </a:r>
            <a:endParaRPr dirty="0"/>
          </a:p>
          <a:p>
            <a:r>
              <a:rPr dirty="0"/>
              <a:t>Cloud-based platforms enhance customer service scalability.</a:t>
            </a:r>
          </a:p>
          <a:p>
            <a:endParaRPr dirty="0"/>
          </a:p>
          <a:p>
            <a:pPr marL="0" indent="0">
              <a:buNone/>
            </a:pPr>
            <a:r>
              <a:rPr dirty="0" smtClean="0"/>
              <a:t>Features:</a:t>
            </a:r>
            <a:endParaRPr dirty="0"/>
          </a:p>
          <a:p>
            <a:r>
              <a:rPr dirty="0" smtClean="0"/>
              <a:t>Remote </a:t>
            </a:r>
            <a:r>
              <a:rPr dirty="0"/>
              <a:t>access</a:t>
            </a:r>
          </a:p>
          <a:p>
            <a:r>
              <a:rPr dirty="0" smtClean="0"/>
              <a:t>AI </a:t>
            </a:r>
            <a:r>
              <a:rPr dirty="0"/>
              <a:t>tool integration</a:t>
            </a:r>
          </a:p>
          <a:p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dirty="0"/>
              <a:t>Cloud-Based Customer Support </a:t>
            </a:r>
            <a:r>
              <a:rPr dirty="0" smtClean="0"/>
              <a:t>Solutions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 smtClean="0"/>
              <a:t>Challenges:</a:t>
            </a:r>
            <a:endParaRPr dirty="0"/>
          </a:p>
          <a:p>
            <a:r>
              <a:rPr dirty="0" smtClean="0"/>
              <a:t>Downtime </a:t>
            </a:r>
            <a:r>
              <a:rPr dirty="0"/>
              <a:t>risks</a:t>
            </a:r>
          </a:p>
          <a:p>
            <a:r>
              <a:rPr dirty="0" smtClean="0"/>
              <a:t>Data </a:t>
            </a:r>
            <a:r>
              <a:rPr dirty="0"/>
              <a:t>security concerns</a:t>
            </a:r>
          </a:p>
          <a:p>
            <a:endParaRPr dirty="0"/>
          </a:p>
          <a:p>
            <a:pPr marL="0" indent="0">
              <a:buNone/>
            </a:pPr>
            <a:r>
              <a:rPr dirty="0" smtClean="0"/>
              <a:t>Suggestions:</a:t>
            </a:r>
            <a:endParaRPr dirty="0"/>
          </a:p>
          <a:p>
            <a:r>
              <a:rPr dirty="0" smtClean="0"/>
              <a:t>Use </a:t>
            </a:r>
            <a:r>
              <a:rPr dirty="0"/>
              <a:t>multi-cloud strategies</a:t>
            </a:r>
          </a:p>
          <a:p>
            <a:r>
              <a:rPr dirty="0" smtClean="0"/>
              <a:t>Implement </a:t>
            </a:r>
            <a:r>
              <a:rPr dirty="0"/>
              <a:t>encryption</a:t>
            </a:r>
          </a:p>
          <a:p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dirty="0"/>
              <a:t>Artificial Intelligence (AI) in Customer Support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dirty="0" smtClean="0"/>
              <a:t>Explanation:</a:t>
            </a:r>
            <a:endParaRPr dirty="0"/>
          </a:p>
          <a:p>
            <a:pPr marL="0" indent="0">
              <a:buNone/>
            </a:pPr>
            <a:r>
              <a:rPr dirty="0" smtClean="0"/>
              <a:t>AI-powered </a:t>
            </a:r>
            <a:r>
              <a:rPr dirty="0"/>
              <a:t>tools streamline customer service by automating responses, reducing wait times, and providing 24/7 support.</a:t>
            </a:r>
          </a:p>
          <a:p>
            <a:endParaRPr dirty="0"/>
          </a:p>
          <a:p>
            <a:pPr marL="0" indent="0">
              <a:buNone/>
            </a:pPr>
            <a:r>
              <a:rPr dirty="0" smtClean="0"/>
              <a:t>Features:</a:t>
            </a:r>
            <a:endParaRPr dirty="0"/>
          </a:p>
          <a:p>
            <a:r>
              <a:rPr dirty="0" smtClean="0"/>
              <a:t>AI </a:t>
            </a:r>
            <a:r>
              <a:rPr dirty="0" err="1"/>
              <a:t>chatbots</a:t>
            </a:r>
            <a:r>
              <a:rPr dirty="0"/>
              <a:t> for instant query resolution</a:t>
            </a:r>
          </a:p>
          <a:p>
            <a:r>
              <a:rPr dirty="0" smtClean="0"/>
              <a:t>Sentiment </a:t>
            </a:r>
            <a:r>
              <a:rPr dirty="0"/>
              <a:t>analysis</a:t>
            </a:r>
          </a:p>
          <a:p>
            <a:r>
              <a:rPr dirty="0" smtClean="0"/>
              <a:t>AI-assisted </a:t>
            </a:r>
            <a:r>
              <a:rPr dirty="0"/>
              <a:t>email sorting</a:t>
            </a:r>
          </a:p>
          <a:p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Data Privacy &amp; Cybersecurity in Customer Service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 smtClean="0"/>
              <a:t>Explanation:</a:t>
            </a:r>
            <a:endParaRPr dirty="0"/>
          </a:p>
          <a:p>
            <a:r>
              <a:rPr dirty="0"/>
              <a:t>Ensuring customer data protection while delivering support.</a:t>
            </a:r>
          </a:p>
          <a:p>
            <a:endParaRPr dirty="0"/>
          </a:p>
          <a:p>
            <a:pPr marL="0" indent="0">
              <a:buNone/>
            </a:pPr>
            <a:r>
              <a:rPr dirty="0" smtClean="0"/>
              <a:t>Features:</a:t>
            </a:r>
            <a:endParaRPr dirty="0"/>
          </a:p>
          <a:p>
            <a:r>
              <a:rPr dirty="0" smtClean="0"/>
              <a:t>End-to-end </a:t>
            </a:r>
            <a:r>
              <a:rPr dirty="0"/>
              <a:t>encryption</a:t>
            </a:r>
          </a:p>
          <a:p>
            <a:r>
              <a:rPr dirty="0" smtClean="0"/>
              <a:t>Regulatory </a:t>
            </a:r>
            <a:r>
              <a:rPr dirty="0"/>
              <a:t>compliance</a:t>
            </a:r>
          </a:p>
          <a:p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dirty="0"/>
              <a:t>Data Privacy &amp; Cybersecurity in Customer </a:t>
            </a:r>
            <a:r>
              <a:rPr dirty="0" smtClean="0"/>
              <a:t>Service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 smtClean="0"/>
              <a:t>Challenges:</a:t>
            </a:r>
            <a:endParaRPr dirty="0"/>
          </a:p>
          <a:p>
            <a:r>
              <a:rPr dirty="0" smtClean="0"/>
              <a:t>Cyberattack </a:t>
            </a:r>
            <a:r>
              <a:rPr dirty="0"/>
              <a:t>risks</a:t>
            </a:r>
          </a:p>
          <a:p>
            <a:r>
              <a:rPr dirty="0" smtClean="0"/>
              <a:t>Compliance </a:t>
            </a:r>
            <a:r>
              <a:rPr dirty="0"/>
              <a:t>complexity</a:t>
            </a:r>
          </a:p>
          <a:p>
            <a:endParaRPr dirty="0"/>
          </a:p>
          <a:p>
            <a:pPr marL="0" indent="0">
              <a:buNone/>
            </a:pPr>
            <a:r>
              <a:rPr dirty="0" smtClean="0"/>
              <a:t>Suggestions:</a:t>
            </a:r>
            <a:endParaRPr dirty="0"/>
          </a:p>
          <a:p>
            <a:r>
              <a:rPr dirty="0" smtClean="0"/>
              <a:t>Conduct </a:t>
            </a:r>
            <a:r>
              <a:rPr dirty="0"/>
              <a:t>regular security audits</a:t>
            </a:r>
          </a:p>
          <a:p>
            <a:r>
              <a:rPr dirty="0" smtClean="0"/>
              <a:t>Train </a:t>
            </a:r>
            <a:r>
              <a:rPr dirty="0"/>
              <a:t>employees on data privacy</a:t>
            </a:r>
          </a:p>
          <a:p>
            <a:endParaRPr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Automated Ticketing Systems &amp; Workflow Optimization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 smtClean="0"/>
              <a:t>Explanation:</a:t>
            </a:r>
            <a:endParaRPr dirty="0"/>
          </a:p>
          <a:p>
            <a:r>
              <a:rPr dirty="0"/>
              <a:t>Automating ticket handling to improve response times.</a:t>
            </a:r>
          </a:p>
          <a:p>
            <a:endParaRPr dirty="0"/>
          </a:p>
          <a:p>
            <a:pPr marL="0" indent="0">
              <a:buNone/>
            </a:pPr>
            <a:r>
              <a:rPr dirty="0" smtClean="0"/>
              <a:t>Features:</a:t>
            </a:r>
            <a:endParaRPr dirty="0"/>
          </a:p>
          <a:p>
            <a:r>
              <a:rPr dirty="0" smtClean="0"/>
              <a:t>AI-driven </a:t>
            </a:r>
            <a:r>
              <a:rPr dirty="0"/>
              <a:t>ticket prioritization</a:t>
            </a:r>
          </a:p>
          <a:p>
            <a:r>
              <a:rPr dirty="0" smtClean="0"/>
              <a:t>Workflow </a:t>
            </a:r>
            <a:r>
              <a:rPr dirty="0"/>
              <a:t>automation</a:t>
            </a:r>
          </a:p>
          <a:p>
            <a:endParaRPr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dirty="0"/>
              <a:t>Automated Ticketing Systems &amp; Workflow </a:t>
            </a:r>
            <a:r>
              <a:rPr dirty="0" smtClean="0"/>
              <a:t>Optimization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 smtClean="0"/>
              <a:t>Challenges:</a:t>
            </a:r>
            <a:endParaRPr dirty="0"/>
          </a:p>
          <a:p>
            <a:r>
              <a:rPr dirty="0" smtClean="0"/>
              <a:t>Misrouted </a:t>
            </a:r>
            <a:r>
              <a:rPr dirty="0"/>
              <a:t>tickets</a:t>
            </a:r>
          </a:p>
          <a:p>
            <a:r>
              <a:rPr dirty="0" smtClean="0"/>
              <a:t>Employee </a:t>
            </a:r>
            <a:r>
              <a:rPr dirty="0"/>
              <a:t>training needs</a:t>
            </a:r>
          </a:p>
          <a:p>
            <a:endParaRPr dirty="0"/>
          </a:p>
          <a:p>
            <a:pPr marL="0" indent="0">
              <a:buNone/>
            </a:pPr>
            <a:r>
              <a:rPr dirty="0" smtClean="0"/>
              <a:t>Suggestions:</a:t>
            </a:r>
            <a:endParaRPr dirty="0"/>
          </a:p>
          <a:p>
            <a:r>
              <a:rPr dirty="0" smtClean="0"/>
              <a:t>Regularly </a:t>
            </a:r>
            <a:r>
              <a:rPr dirty="0"/>
              <a:t>update automation rules</a:t>
            </a:r>
          </a:p>
          <a:p>
            <a:r>
              <a:rPr dirty="0" smtClean="0"/>
              <a:t>Conduct </a:t>
            </a:r>
            <a:r>
              <a:rPr dirty="0"/>
              <a:t>training sessions</a:t>
            </a:r>
          </a:p>
          <a:p>
            <a:endParaRPr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Personalization through AI &amp; Machine Learning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 smtClean="0"/>
              <a:t>Explanation:</a:t>
            </a:r>
            <a:endParaRPr dirty="0"/>
          </a:p>
          <a:p>
            <a:r>
              <a:rPr dirty="0"/>
              <a:t>Using AI to customize interactions based on customer behavior.</a:t>
            </a:r>
          </a:p>
          <a:p>
            <a:endParaRPr dirty="0"/>
          </a:p>
          <a:p>
            <a:pPr marL="0" indent="0">
              <a:buNone/>
            </a:pPr>
            <a:r>
              <a:rPr dirty="0" smtClean="0"/>
              <a:t>Features:</a:t>
            </a:r>
            <a:endParaRPr dirty="0"/>
          </a:p>
          <a:p>
            <a:r>
              <a:rPr dirty="0" smtClean="0"/>
              <a:t>Tailored </a:t>
            </a:r>
            <a:r>
              <a:rPr dirty="0"/>
              <a:t>product recommendations</a:t>
            </a:r>
          </a:p>
          <a:p>
            <a:r>
              <a:rPr dirty="0" smtClean="0"/>
              <a:t>Predictive </a:t>
            </a:r>
            <a:r>
              <a:rPr dirty="0"/>
              <a:t>support</a:t>
            </a:r>
          </a:p>
          <a:p>
            <a:endParaRPr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dirty="0"/>
              <a:t>Personalization through AI &amp; Machine </a:t>
            </a:r>
            <a:r>
              <a:rPr dirty="0" smtClean="0"/>
              <a:t>Learning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 smtClean="0"/>
              <a:t>Challenges:</a:t>
            </a:r>
            <a:endParaRPr dirty="0"/>
          </a:p>
          <a:p>
            <a:r>
              <a:rPr dirty="0" smtClean="0"/>
              <a:t>Privacy </a:t>
            </a:r>
            <a:r>
              <a:rPr dirty="0"/>
              <a:t>concerns</a:t>
            </a:r>
          </a:p>
          <a:p>
            <a:r>
              <a:rPr dirty="0" smtClean="0"/>
              <a:t>High </a:t>
            </a:r>
            <a:r>
              <a:rPr dirty="0"/>
              <a:t>data processing costs</a:t>
            </a:r>
          </a:p>
          <a:p>
            <a:endParaRPr dirty="0"/>
          </a:p>
          <a:p>
            <a:pPr marL="0" indent="0">
              <a:buNone/>
            </a:pPr>
            <a:r>
              <a:rPr dirty="0" smtClean="0"/>
              <a:t>Suggestions:</a:t>
            </a:r>
            <a:endParaRPr dirty="0"/>
          </a:p>
          <a:p>
            <a:r>
              <a:rPr dirty="0" smtClean="0"/>
              <a:t>Use </a:t>
            </a:r>
            <a:r>
              <a:rPr dirty="0"/>
              <a:t>anonymized data</a:t>
            </a:r>
          </a:p>
          <a:p>
            <a:r>
              <a:rPr dirty="0" smtClean="0"/>
              <a:t>Provide </a:t>
            </a:r>
            <a:r>
              <a:rPr dirty="0"/>
              <a:t>opt-out options</a:t>
            </a:r>
          </a:p>
          <a:p>
            <a:endParaRPr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IoT (Internet of Things) in Customer Service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 smtClean="0"/>
              <a:t>Explanation:</a:t>
            </a:r>
            <a:endParaRPr dirty="0"/>
          </a:p>
          <a:p>
            <a:r>
              <a:rPr dirty="0" err="1"/>
              <a:t>IoT</a:t>
            </a:r>
            <a:r>
              <a:rPr dirty="0"/>
              <a:t> devices can provide proactive support and remote diagnostics.</a:t>
            </a:r>
          </a:p>
          <a:p>
            <a:endParaRPr dirty="0"/>
          </a:p>
          <a:p>
            <a:pPr marL="0" indent="0">
              <a:buNone/>
            </a:pPr>
            <a:r>
              <a:rPr dirty="0" smtClean="0"/>
              <a:t>Features:</a:t>
            </a:r>
            <a:endParaRPr dirty="0"/>
          </a:p>
          <a:p>
            <a:r>
              <a:rPr dirty="0" smtClean="0"/>
              <a:t>Real-time </a:t>
            </a:r>
            <a:r>
              <a:rPr dirty="0"/>
              <a:t>monitoring</a:t>
            </a:r>
          </a:p>
          <a:p>
            <a:r>
              <a:rPr dirty="0" smtClean="0"/>
              <a:t>Automated </a:t>
            </a:r>
            <a:r>
              <a:rPr dirty="0"/>
              <a:t>issue detection</a:t>
            </a:r>
          </a:p>
          <a:p>
            <a:endParaRPr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dirty="0" err="1"/>
              <a:t>IoT</a:t>
            </a:r>
            <a:r>
              <a:rPr dirty="0"/>
              <a:t> (Internet of Things) in Customer </a:t>
            </a:r>
            <a:r>
              <a:rPr dirty="0" smtClean="0"/>
              <a:t>Service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 smtClean="0"/>
              <a:t>Challenges:</a:t>
            </a:r>
            <a:endParaRPr dirty="0"/>
          </a:p>
          <a:p>
            <a:r>
              <a:rPr dirty="0" smtClean="0"/>
              <a:t>Security </a:t>
            </a:r>
            <a:r>
              <a:rPr dirty="0"/>
              <a:t>vulnerabilities</a:t>
            </a:r>
          </a:p>
          <a:p>
            <a:r>
              <a:rPr dirty="0" smtClean="0"/>
              <a:t>High </a:t>
            </a:r>
            <a:r>
              <a:rPr dirty="0"/>
              <a:t>implementation costs</a:t>
            </a:r>
          </a:p>
          <a:p>
            <a:endParaRPr dirty="0"/>
          </a:p>
          <a:p>
            <a:pPr marL="0" indent="0">
              <a:buNone/>
            </a:pPr>
            <a:r>
              <a:rPr dirty="0" smtClean="0"/>
              <a:t>Suggestions:</a:t>
            </a:r>
            <a:endParaRPr dirty="0"/>
          </a:p>
          <a:p>
            <a:r>
              <a:rPr dirty="0" smtClean="0"/>
              <a:t>Use </a:t>
            </a:r>
            <a:r>
              <a:rPr dirty="0"/>
              <a:t>secure protocols</a:t>
            </a:r>
          </a:p>
          <a:p>
            <a:r>
              <a:rPr dirty="0" smtClean="0"/>
              <a:t>Regular </a:t>
            </a:r>
            <a:r>
              <a:rPr dirty="0"/>
              <a:t>software updates</a:t>
            </a:r>
          </a:p>
          <a:p>
            <a:endParaRPr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Social Media Integration for Customer Support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 smtClean="0"/>
              <a:t>Explanation:</a:t>
            </a:r>
            <a:endParaRPr dirty="0"/>
          </a:p>
          <a:p>
            <a:r>
              <a:rPr dirty="0"/>
              <a:t>Using social media to enhance customer service engagement.</a:t>
            </a:r>
          </a:p>
          <a:p>
            <a:endParaRPr dirty="0"/>
          </a:p>
          <a:p>
            <a:pPr marL="0" indent="0">
              <a:buNone/>
            </a:pPr>
            <a:r>
              <a:rPr dirty="0" smtClean="0"/>
              <a:t>Features:</a:t>
            </a:r>
            <a:endParaRPr dirty="0"/>
          </a:p>
          <a:p>
            <a:r>
              <a:rPr dirty="0" smtClean="0"/>
              <a:t>Real-time </a:t>
            </a:r>
            <a:r>
              <a:rPr dirty="0"/>
              <a:t>issue resolution</a:t>
            </a:r>
          </a:p>
          <a:p>
            <a:r>
              <a:rPr dirty="0" smtClean="0"/>
              <a:t>Brand </a:t>
            </a:r>
            <a:r>
              <a:rPr dirty="0"/>
              <a:t>monitoring</a:t>
            </a:r>
          </a:p>
          <a:p>
            <a:endParaRPr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dirty="0"/>
              <a:t>Social Media Integration for Customer </a:t>
            </a:r>
            <a:r>
              <a:rPr dirty="0" smtClean="0"/>
              <a:t>Support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 smtClean="0"/>
              <a:t>Challenges:</a:t>
            </a:r>
            <a:endParaRPr dirty="0"/>
          </a:p>
          <a:p>
            <a:r>
              <a:rPr dirty="0" smtClean="0"/>
              <a:t>Negative </a:t>
            </a:r>
            <a:r>
              <a:rPr dirty="0"/>
              <a:t>feedback exposure</a:t>
            </a:r>
          </a:p>
          <a:p>
            <a:r>
              <a:rPr dirty="0" smtClean="0"/>
              <a:t>Resource-intensive</a:t>
            </a:r>
            <a:endParaRPr dirty="0"/>
          </a:p>
          <a:p>
            <a:endParaRPr dirty="0"/>
          </a:p>
          <a:p>
            <a:pPr marL="0" indent="0">
              <a:buNone/>
            </a:pPr>
            <a:r>
              <a:rPr dirty="0" smtClean="0"/>
              <a:t>Suggestions:</a:t>
            </a:r>
            <a:endParaRPr dirty="0"/>
          </a:p>
          <a:p>
            <a:r>
              <a:rPr dirty="0" smtClean="0"/>
              <a:t>Use </a:t>
            </a:r>
            <a:r>
              <a:rPr dirty="0"/>
              <a:t>AI for filtering issues</a:t>
            </a:r>
          </a:p>
          <a:p>
            <a:r>
              <a:rPr dirty="0" smtClean="0"/>
              <a:t>Assign </a:t>
            </a:r>
            <a:r>
              <a:rPr dirty="0"/>
              <a:t>dedicated social media teams</a:t>
            </a:r>
          </a:p>
          <a:p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dirty="0"/>
              <a:t>Artificial Intelligence (AI) in Customer </a:t>
            </a:r>
            <a:r>
              <a:rPr dirty="0" smtClean="0"/>
              <a:t>Support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dirty="0" smtClean="0"/>
              <a:t>Challenges:</a:t>
            </a:r>
            <a:endParaRPr dirty="0"/>
          </a:p>
          <a:p>
            <a:r>
              <a:rPr dirty="0" smtClean="0"/>
              <a:t>Misinterpretation </a:t>
            </a:r>
            <a:r>
              <a:rPr dirty="0"/>
              <a:t>of complex queries</a:t>
            </a:r>
          </a:p>
          <a:p>
            <a:r>
              <a:rPr dirty="0" smtClean="0"/>
              <a:t>Lack </a:t>
            </a:r>
            <a:r>
              <a:rPr dirty="0"/>
              <a:t>of human empathy</a:t>
            </a:r>
          </a:p>
          <a:p>
            <a:r>
              <a:rPr dirty="0" smtClean="0"/>
              <a:t>High </a:t>
            </a:r>
            <a:r>
              <a:rPr dirty="0"/>
              <a:t>implementation costs</a:t>
            </a:r>
          </a:p>
          <a:p>
            <a:endParaRPr dirty="0"/>
          </a:p>
          <a:p>
            <a:pPr marL="0" indent="0">
              <a:buNone/>
            </a:pPr>
            <a:r>
              <a:rPr dirty="0" smtClean="0"/>
              <a:t>Suggestions:</a:t>
            </a:r>
            <a:endParaRPr dirty="0"/>
          </a:p>
          <a:p>
            <a:r>
              <a:rPr dirty="0" smtClean="0"/>
              <a:t>Use </a:t>
            </a:r>
            <a:r>
              <a:rPr dirty="0"/>
              <a:t>AI for routine tasks with human escalation</a:t>
            </a:r>
          </a:p>
          <a:p>
            <a:r>
              <a:rPr dirty="0" smtClean="0"/>
              <a:t>Regularly </a:t>
            </a:r>
            <a:r>
              <a:rPr dirty="0"/>
              <a:t>update AI models</a:t>
            </a:r>
          </a:p>
          <a:p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Augmented Reality (AR) for Customer Assistance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 smtClean="0"/>
              <a:t>Explanation:</a:t>
            </a:r>
            <a:endParaRPr dirty="0"/>
          </a:p>
          <a:p>
            <a:r>
              <a:rPr dirty="0"/>
              <a:t>Using AR to provide interactive customer support.</a:t>
            </a:r>
          </a:p>
          <a:p>
            <a:endParaRPr dirty="0"/>
          </a:p>
          <a:p>
            <a:r>
              <a:rPr dirty="0" smtClean="0"/>
              <a:t>Features:</a:t>
            </a:r>
            <a:endParaRPr dirty="0"/>
          </a:p>
          <a:p>
            <a:r>
              <a:rPr dirty="0" smtClean="0"/>
              <a:t>Live </a:t>
            </a:r>
            <a:r>
              <a:rPr dirty="0"/>
              <a:t>troubleshooting</a:t>
            </a:r>
          </a:p>
          <a:p>
            <a:r>
              <a:rPr dirty="0" smtClean="0"/>
              <a:t>Virtual </a:t>
            </a:r>
            <a:r>
              <a:rPr dirty="0"/>
              <a:t>product demonstrations</a:t>
            </a:r>
          </a:p>
          <a:p>
            <a:endParaRPr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dirty="0"/>
              <a:t>Augmented Reality (AR) for Customer </a:t>
            </a:r>
            <a:r>
              <a:rPr dirty="0" smtClean="0"/>
              <a:t>Assistance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 smtClean="0"/>
              <a:t>Challenges:</a:t>
            </a:r>
            <a:endParaRPr dirty="0"/>
          </a:p>
          <a:p>
            <a:r>
              <a:rPr dirty="0" smtClean="0"/>
              <a:t>Hardware </a:t>
            </a:r>
            <a:r>
              <a:rPr dirty="0"/>
              <a:t>compatibility</a:t>
            </a:r>
          </a:p>
          <a:p>
            <a:r>
              <a:rPr dirty="0" smtClean="0"/>
              <a:t>High </a:t>
            </a:r>
            <a:r>
              <a:rPr dirty="0"/>
              <a:t>costs</a:t>
            </a:r>
          </a:p>
          <a:p>
            <a:endParaRPr dirty="0"/>
          </a:p>
          <a:p>
            <a:pPr marL="0" indent="0">
              <a:buNone/>
            </a:pPr>
            <a:r>
              <a:rPr dirty="0" smtClean="0"/>
              <a:t>Suggestions:</a:t>
            </a:r>
            <a:endParaRPr dirty="0"/>
          </a:p>
          <a:p>
            <a:r>
              <a:rPr dirty="0" smtClean="0"/>
              <a:t>Use </a:t>
            </a:r>
            <a:r>
              <a:rPr dirty="0"/>
              <a:t>for technical support</a:t>
            </a:r>
          </a:p>
          <a:p>
            <a:r>
              <a:rPr dirty="0" smtClean="0"/>
              <a:t>Make </a:t>
            </a:r>
            <a:r>
              <a:rPr dirty="0"/>
              <a:t>it mobile-friendly</a:t>
            </a:r>
          </a:p>
          <a:p>
            <a:endParaRPr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Gamification of Customer Service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dirty="0" smtClean="0"/>
              <a:t>Explanation:</a:t>
            </a:r>
            <a:endParaRPr dirty="0"/>
          </a:p>
          <a:p>
            <a:r>
              <a:rPr dirty="0"/>
              <a:t>Using game-like elements to enhance engagement.</a:t>
            </a:r>
          </a:p>
          <a:p>
            <a:endParaRPr dirty="0"/>
          </a:p>
          <a:p>
            <a:pPr marL="0" indent="0">
              <a:buNone/>
            </a:pPr>
            <a:r>
              <a:rPr dirty="0" smtClean="0"/>
              <a:t>Features:</a:t>
            </a:r>
            <a:endParaRPr dirty="0"/>
          </a:p>
          <a:p>
            <a:r>
              <a:rPr dirty="0" smtClean="0"/>
              <a:t>Reward </a:t>
            </a:r>
            <a:r>
              <a:rPr dirty="0"/>
              <a:t>systems</a:t>
            </a:r>
          </a:p>
          <a:p>
            <a:r>
              <a:rPr dirty="0" smtClean="0"/>
              <a:t>Leaderboards</a:t>
            </a:r>
            <a:endParaRPr dirty="0"/>
          </a:p>
          <a:p>
            <a:r>
              <a:rPr dirty="0" smtClean="0"/>
              <a:t>Interactive </a:t>
            </a:r>
            <a:r>
              <a:rPr dirty="0"/>
              <a:t>learning</a:t>
            </a:r>
          </a:p>
          <a:p>
            <a:endParaRPr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Gamification of Customer </a:t>
            </a:r>
            <a:r>
              <a:rPr dirty="0" smtClean="0"/>
              <a:t>Service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 smtClean="0"/>
              <a:t>Challenges:</a:t>
            </a:r>
            <a:endParaRPr dirty="0"/>
          </a:p>
          <a:p>
            <a:r>
              <a:rPr dirty="0" smtClean="0"/>
              <a:t>Overuse </a:t>
            </a:r>
            <a:r>
              <a:rPr dirty="0"/>
              <a:t>risks</a:t>
            </a:r>
          </a:p>
          <a:p>
            <a:r>
              <a:rPr dirty="0" smtClean="0"/>
              <a:t>Low </a:t>
            </a:r>
            <a:r>
              <a:rPr dirty="0"/>
              <a:t>engagement</a:t>
            </a:r>
          </a:p>
          <a:p>
            <a:endParaRPr dirty="0"/>
          </a:p>
          <a:p>
            <a:pPr marL="0" indent="0">
              <a:buNone/>
            </a:pPr>
            <a:r>
              <a:rPr dirty="0" smtClean="0"/>
              <a:t>Suggestions:</a:t>
            </a:r>
            <a:endParaRPr dirty="0"/>
          </a:p>
          <a:p>
            <a:r>
              <a:rPr dirty="0" smtClean="0"/>
              <a:t>Balance </a:t>
            </a:r>
            <a:r>
              <a:rPr dirty="0"/>
              <a:t>fun with function</a:t>
            </a:r>
          </a:p>
          <a:p>
            <a:r>
              <a:rPr dirty="0" smtClean="0"/>
              <a:t>Provide </a:t>
            </a:r>
            <a:r>
              <a:rPr dirty="0"/>
              <a:t>meaningful rewards</a:t>
            </a:r>
          </a:p>
          <a:p>
            <a:endParaRPr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Remote Customer Assistance via Video Calls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dirty="0" smtClean="0"/>
              <a:t>Explanation:</a:t>
            </a:r>
            <a:endParaRPr dirty="0"/>
          </a:p>
          <a:p>
            <a:r>
              <a:rPr dirty="0"/>
              <a:t>Live video support enables real-time customer engagement.</a:t>
            </a:r>
          </a:p>
          <a:p>
            <a:endParaRPr dirty="0"/>
          </a:p>
          <a:p>
            <a:pPr marL="0" indent="0">
              <a:buNone/>
            </a:pPr>
            <a:r>
              <a:rPr dirty="0" smtClean="0"/>
              <a:t>Features:</a:t>
            </a:r>
            <a:endParaRPr dirty="0"/>
          </a:p>
          <a:p>
            <a:r>
              <a:rPr dirty="0" smtClean="0"/>
              <a:t>Live </a:t>
            </a:r>
            <a:r>
              <a:rPr dirty="0"/>
              <a:t>chat</a:t>
            </a:r>
          </a:p>
          <a:p>
            <a:r>
              <a:rPr dirty="0" smtClean="0"/>
              <a:t>Screen </a:t>
            </a:r>
            <a:r>
              <a:rPr dirty="0"/>
              <a:t>sharing</a:t>
            </a:r>
          </a:p>
          <a:p>
            <a:r>
              <a:rPr dirty="0" smtClean="0"/>
              <a:t>AR </a:t>
            </a:r>
            <a:r>
              <a:rPr dirty="0"/>
              <a:t>integration</a:t>
            </a:r>
          </a:p>
          <a:p>
            <a:endParaRPr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dirty="0"/>
              <a:t>Remote Customer Assistance via Video </a:t>
            </a:r>
            <a:r>
              <a:rPr dirty="0" smtClean="0"/>
              <a:t>Calls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 smtClean="0"/>
              <a:t>Challenges:</a:t>
            </a:r>
            <a:endParaRPr dirty="0"/>
          </a:p>
          <a:p>
            <a:r>
              <a:rPr dirty="0" smtClean="0"/>
              <a:t>Connectivity </a:t>
            </a:r>
            <a:r>
              <a:rPr dirty="0"/>
              <a:t>issues</a:t>
            </a:r>
          </a:p>
          <a:p>
            <a:r>
              <a:rPr dirty="0" smtClean="0"/>
              <a:t>Customer </a:t>
            </a:r>
            <a:r>
              <a:rPr dirty="0"/>
              <a:t>hesitancy</a:t>
            </a:r>
          </a:p>
          <a:p>
            <a:endParaRPr dirty="0"/>
          </a:p>
          <a:p>
            <a:pPr marL="0" indent="0">
              <a:buNone/>
            </a:pPr>
            <a:r>
              <a:rPr dirty="0" smtClean="0"/>
              <a:t>Suggestions:</a:t>
            </a:r>
            <a:endParaRPr dirty="0"/>
          </a:p>
          <a:p>
            <a:r>
              <a:rPr dirty="0" smtClean="0"/>
              <a:t>Offer </a:t>
            </a:r>
            <a:r>
              <a:rPr dirty="0"/>
              <a:t>alternative support options</a:t>
            </a:r>
          </a:p>
          <a:p>
            <a:r>
              <a:rPr dirty="0" smtClean="0"/>
              <a:t>Ensure </a:t>
            </a:r>
            <a:r>
              <a:rPr dirty="0"/>
              <a:t>encryption</a:t>
            </a:r>
          </a:p>
          <a:p>
            <a:endParaRPr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Feedback &amp; Survey </a:t>
            </a:r>
            <a:r>
              <a:rPr dirty="0" smtClean="0"/>
              <a:t>Automation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 smtClean="0"/>
              <a:t>Challenges:</a:t>
            </a:r>
            <a:endParaRPr dirty="0"/>
          </a:p>
          <a:p>
            <a:r>
              <a:rPr dirty="0" smtClean="0"/>
              <a:t>Survey </a:t>
            </a:r>
            <a:r>
              <a:rPr dirty="0"/>
              <a:t>fatigue</a:t>
            </a:r>
          </a:p>
          <a:p>
            <a:r>
              <a:rPr dirty="0" smtClean="0"/>
              <a:t>Low </a:t>
            </a:r>
            <a:r>
              <a:rPr dirty="0"/>
              <a:t>response rates</a:t>
            </a:r>
          </a:p>
          <a:p>
            <a:endParaRPr dirty="0"/>
          </a:p>
          <a:p>
            <a:pPr marL="0" indent="0">
              <a:buNone/>
            </a:pPr>
            <a:r>
              <a:rPr dirty="0" smtClean="0"/>
              <a:t>Suggestions:</a:t>
            </a:r>
            <a:endParaRPr dirty="0"/>
          </a:p>
          <a:p>
            <a:r>
              <a:rPr dirty="0" smtClean="0"/>
              <a:t>Keep </a:t>
            </a:r>
            <a:r>
              <a:rPr dirty="0"/>
              <a:t>surveys short</a:t>
            </a:r>
          </a:p>
          <a:p>
            <a:r>
              <a:rPr dirty="0" smtClean="0"/>
              <a:t>Use </a:t>
            </a:r>
            <a:r>
              <a:rPr dirty="0"/>
              <a:t>targeted reminders</a:t>
            </a:r>
          </a:p>
          <a:p>
            <a:endParaRPr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Feedback &amp; Survey Automation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 smtClean="0"/>
              <a:t>Explanation:</a:t>
            </a:r>
            <a:endParaRPr dirty="0"/>
          </a:p>
          <a:p>
            <a:r>
              <a:rPr dirty="0"/>
              <a:t>Automated feedback collection to improve customer satisfaction.</a:t>
            </a:r>
          </a:p>
          <a:p>
            <a:endParaRPr dirty="0"/>
          </a:p>
          <a:p>
            <a:pPr marL="0" indent="0">
              <a:buNone/>
            </a:pPr>
            <a:r>
              <a:rPr dirty="0" smtClean="0"/>
              <a:t>Features:</a:t>
            </a:r>
            <a:endParaRPr dirty="0"/>
          </a:p>
          <a:p>
            <a:r>
              <a:rPr dirty="0" smtClean="0"/>
              <a:t>Sentiment </a:t>
            </a:r>
            <a:r>
              <a:rPr dirty="0"/>
              <a:t>analysis</a:t>
            </a:r>
          </a:p>
          <a:p>
            <a:r>
              <a:rPr dirty="0" smtClean="0"/>
              <a:t>Multi-channel </a:t>
            </a:r>
            <a:r>
              <a:rPr dirty="0"/>
              <a:t>surveys</a:t>
            </a:r>
          </a:p>
          <a:p>
            <a:endParaRPr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Feedback &amp; Survey Automation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en-IN" b="1" dirty="0"/>
              <a:t>Challenges &amp; Issues:</a:t>
            </a:r>
          </a:p>
          <a:p>
            <a:pPr algn="just"/>
            <a:r>
              <a:rPr lang="en-IN" b="1" dirty="0"/>
              <a:t>Survey Fatigue:</a:t>
            </a:r>
            <a:r>
              <a:rPr lang="en-IN" dirty="0"/>
              <a:t> Customers may ignore repetitive or lengthy surveys.</a:t>
            </a:r>
          </a:p>
          <a:p>
            <a:pPr algn="just"/>
            <a:r>
              <a:rPr lang="en-IN" b="1" dirty="0"/>
              <a:t>Biased Responses:</a:t>
            </a:r>
            <a:r>
              <a:rPr lang="en-IN" dirty="0"/>
              <a:t> Leading questions or incentives can distort results.</a:t>
            </a:r>
          </a:p>
          <a:p>
            <a:pPr algn="just"/>
            <a:r>
              <a:rPr lang="en-IN" b="1" dirty="0"/>
              <a:t>Low Response Rates:</a:t>
            </a:r>
            <a:r>
              <a:rPr lang="en-IN" dirty="0"/>
              <a:t> Many customers skip feedback requests.</a:t>
            </a:r>
          </a:p>
          <a:p>
            <a:pPr marL="0" indent="0" algn="just">
              <a:buNone/>
            </a:pPr>
            <a:endParaRPr lang="en-IN" b="1" dirty="0" smtClean="0"/>
          </a:p>
          <a:p>
            <a:pPr marL="0" indent="0" algn="just">
              <a:buNone/>
            </a:pPr>
            <a:r>
              <a:rPr lang="en-IN" b="1" dirty="0" smtClean="0"/>
              <a:t>Suggestions</a:t>
            </a:r>
            <a:r>
              <a:rPr lang="en-IN" b="1" dirty="0"/>
              <a:t>:</a:t>
            </a:r>
          </a:p>
          <a:p>
            <a:pPr algn="just"/>
            <a:r>
              <a:rPr lang="en-IN" b="1" dirty="0"/>
              <a:t>Keep Surveys Short &amp; Relevant:</a:t>
            </a:r>
            <a:r>
              <a:rPr lang="en-IN" dirty="0"/>
              <a:t> Limit questions to key pain points.</a:t>
            </a:r>
          </a:p>
          <a:p>
            <a:pPr algn="just"/>
            <a:r>
              <a:rPr lang="en-IN" b="1" dirty="0"/>
              <a:t>Use Incentives Wisely:</a:t>
            </a:r>
            <a:r>
              <a:rPr lang="en-IN" dirty="0"/>
              <a:t> Offer small rewards without encouraging dishonest responses.</a:t>
            </a:r>
          </a:p>
          <a:p>
            <a:pPr algn="just"/>
            <a:r>
              <a:rPr lang="en-IN" b="1" dirty="0"/>
              <a:t>Automate Follow-Ups:</a:t>
            </a:r>
            <a:r>
              <a:rPr lang="en-IN" dirty="0"/>
              <a:t> Send reminders at optimal times to improve response rates.</a:t>
            </a:r>
          </a:p>
          <a:p>
            <a:pPr algn="just"/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9458972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AI-Driven Workforce Management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 smtClean="0"/>
              <a:t>Explanation:</a:t>
            </a:r>
            <a:endParaRPr dirty="0"/>
          </a:p>
          <a:p>
            <a:r>
              <a:rPr dirty="0"/>
              <a:t>Optimizing workforce scheduling and resource allocation.</a:t>
            </a:r>
          </a:p>
          <a:p>
            <a:endParaRPr dirty="0"/>
          </a:p>
          <a:p>
            <a:pPr marL="0" indent="0">
              <a:buNone/>
            </a:pPr>
            <a:r>
              <a:rPr dirty="0" smtClean="0"/>
              <a:t>Features:</a:t>
            </a:r>
            <a:endParaRPr dirty="0"/>
          </a:p>
          <a:p>
            <a:r>
              <a:rPr dirty="0" smtClean="0"/>
              <a:t>Automated </a:t>
            </a:r>
            <a:r>
              <a:rPr dirty="0"/>
              <a:t>scheduling</a:t>
            </a:r>
          </a:p>
          <a:p>
            <a:r>
              <a:rPr dirty="0" smtClean="0"/>
              <a:t>Performance </a:t>
            </a:r>
            <a:r>
              <a:rPr dirty="0"/>
              <a:t>tracking</a:t>
            </a:r>
          </a:p>
          <a:p>
            <a:endParaRPr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Omnichannel Customer Service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dirty="0" smtClean="0"/>
              <a:t>Explanation:</a:t>
            </a:r>
            <a:endParaRPr dirty="0"/>
          </a:p>
          <a:p>
            <a:r>
              <a:rPr dirty="0"/>
              <a:t>An integrated approach to customer service across multiple platforms like phone, chat, email, and social media.</a:t>
            </a:r>
          </a:p>
          <a:p>
            <a:endParaRPr dirty="0"/>
          </a:p>
          <a:p>
            <a:pPr marL="0" indent="0">
              <a:buNone/>
            </a:pPr>
            <a:r>
              <a:rPr dirty="0" smtClean="0"/>
              <a:t>Features:</a:t>
            </a:r>
            <a:endParaRPr dirty="0"/>
          </a:p>
          <a:p>
            <a:r>
              <a:rPr dirty="0" smtClean="0"/>
              <a:t>Seamless </a:t>
            </a:r>
            <a:r>
              <a:rPr dirty="0"/>
              <a:t>transition between channels</a:t>
            </a:r>
          </a:p>
          <a:p>
            <a:r>
              <a:rPr dirty="0" smtClean="0"/>
              <a:t>Unified </a:t>
            </a:r>
            <a:r>
              <a:rPr dirty="0"/>
              <a:t>customer history</a:t>
            </a:r>
          </a:p>
          <a:p>
            <a:r>
              <a:rPr dirty="0" smtClean="0"/>
              <a:t>AI-powered </a:t>
            </a:r>
            <a:r>
              <a:rPr dirty="0"/>
              <a:t>automation</a:t>
            </a:r>
          </a:p>
          <a:p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AI-Driven Workforce </a:t>
            </a:r>
            <a:r>
              <a:rPr dirty="0" smtClean="0"/>
              <a:t>Management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 smtClean="0"/>
              <a:t>Challenges:</a:t>
            </a:r>
            <a:endParaRPr dirty="0"/>
          </a:p>
          <a:p>
            <a:r>
              <a:rPr dirty="0" smtClean="0"/>
              <a:t>Employee </a:t>
            </a:r>
            <a:r>
              <a:rPr dirty="0"/>
              <a:t>resistance</a:t>
            </a:r>
          </a:p>
          <a:p>
            <a:r>
              <a:rPr dirty="0" smtClean="0"/>
              <a:t>Data </a:t>
            </a:r>
            <a:r>
              <a:rPr dirty="0"/>
              <a:t>accuracy concerns</a:t>
            </a:r>
          </a:p>
          <a:p>
            <a:endParaRPr dirty="0"/>
          </a:p>
          <a:p>
            <a:pPr marL="0" indent="0">
              <a:buNone/>
            </a:pPr>
            <a:r>
              <a:rPr dirty="0" smtClean="0"/>
              <a:t>Suggestions:</a:t>
            </a:r>
            <a:endParaRPr dirty="0"/>
          </a:p>
          <a:p>
            <a:r>
              <a:rPr dirty="0" smtClean="0"/>
              <a:t>Use </a:t>
            </a:r>
            <a:r>
              <a:rPr dirty="0"/>
              <a:t>AI for assistance, not replacement</a:t>
            </a:r>
          </a:p>
          <a:p>
            <a:r>
              <a:rPr dirty="0" smtClean="0"/>
              <a:t>Ensure </a:t>
            </a:r>
            <a:r>
              <a:rPr dirty="0"/>
              <a:t>transparency</a:t>
            </a:r>
          </a:p>
          <a:p>
            <a:endParaRPr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Thanks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!!Any Questions Please !!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 smtClean="0"/>
              <a:t>Dr. </a:t>
            </a:r>
            <a:r>
              <a:rPr lang="en-US" dirty="0" err="1" smtClean="0"/>
              <a:t>Anup</a:t>
            </a:r>
            <a:r>
              <a:rPr lang="en-US" dirty="0" smtClean="0"/>
              <a:t> </a:t>
            </a:r>
            <a:r>
              <a:rPr lang="en-US" dirty="0" err="1" smtClean="0"/>
              <a:t>Girdhar</a:t>
            </a:r>
            <a:endParaRPr lang="en-US" dirty="0" smtClean="0"/>
          </a:p>
          <a:p>
            <a:pPr marL="0" indent="0" algn="ctr">
              <a:buNone/>
            </a:pPr>
            <a:r>
              <a:rPr lang="en-US" dirty="0" smtClean="0"/>
              <a:t>CEO, Sedulity Solutions &amp; Technologies,</a:t>
            </a:r>
          </a:p>
          <a:p>
            <a:pPr marL="0" indent="0" algn="ctr">
              <a:buNone/>
            </a:pPr>
            <a:r>
              <a:rPr lang="en-US" dirty="0" smtClean="0"/>
              <a:t>Email: anup@sedulitygroups.com</a:t>
            </a:r>
          </a:p>
          <a:p>
            <a:pPr marL="0" indent="0" algn="ctr">
              <a:buNone/>
            </a:pPr>
            <a:r>
              <a:rPr lang="en-US" dirty="0" err="1" smtClean="0"/>
              <a:t>Ph</a:t>
            </a:r>
            <a:r>
              <a:rPr lang="en-US" dirty="0" smtClean="0"/>
              <a:t>: +91-9811485729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6713279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 err="1"/>
              <a:t>Omnichannel</a:t>
            </a:r>
            <a:r>
              <a:rPr dirty="0"/>
              <a:t> Customer </a:t>
            </a:r>
            <a:r>
              <a:rPr dirty="0" smtClean="0"/>
              <a:t>Service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 smtClean="0"/>
              <a:t>Challenges:</a:t>
            </a:r>
            <a:endParaRPr dirty="0"/>
          </a:p>
          <a:p>
            <a:r>
              <a:rPr dirty="0" smtClean="0"/>
              <a:t>Data </a:t>
            </a:r>
            <a:r>
              <a:rPr dirty="0"/>
              <a:t>synchronization issues</a:t>
            </a:r>
          </a:p>
          <a:p>
            <a:r>
              <a:rPr dirty="0" smtClean="0"/>
              <a:t>Operational </a:t>
            </a:r>
            <a:r>
              <a:rPr dirty="0"/>
              <a:t>complexity</a:t>
            </a:r>
          </a:p>
          <a:p>
            <a:endParaRPr dirty="0"/>
          </a:p>
          <a:p>
            <a:pPr marL="0" indent="0">
              <a:buNone/>
            </a:pPr>
            <a:r>
              <a:rPr dirty="0" smtClean="0"/>
              <a:t>Suggestions:</a:t>
            </a:r>
            <a:endParaRPr dirty="0"/>
          </a:p>
          <a:p>
            <a:r>
              <a:rPr dirty="0" smtClean="0"/>
              <a:t>Use </a:t>
            </a:r>
            <a:r>
              <a:rPr dirty="0"/>
              <a:t>cloud-based CRM for integration</a:t>
            </a:r>
          </a:p>
          <a:p>
            <a:r>
              <a:rPr dirty="0" smtClean="0"/>
              <a:t>Train </a:t>
            </a:r>
            <a:r>
              <a:rPr dirty="0"/>
              <a:t>staff for consistency</a:t>
            </a:r>
          </a:p>
          <a:p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Self-Service Portals &amp; Knowledge Bases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dirty="0" smtClean="0"/>
              <a:t>Explanation:</a:t>
            </a:r>
            <a:endParaRPr dirty="0"/>
          </a:p>
          <a:p>
            <a:r>
              <a:rPr dirty="0"/>
              <a:t>Customers can find solutions themselves through FAQs, articles, and AI-driven search tools.</a:t>
            </a:r>
          </a:p>
          <a:p>
            <a:endParaRPr dirty="0"/>
          </a:p>
          <a:p>
            <a:pPr marL="0" indent="0">
              <a:buNone/>
            </a:pPr>
            <a:r>
              <a:rPr dirty="0" smtClean="0"/>
              <a:t>Features:</a:t>
            </a:r>
            <a:endParaRPr dirty="0"/>
          </a:p>
          <a:p>
            <a:r>
              <a:rPr dirty="0" smtClean="0"/>
              <a:t>24/7 </a:t>
            </a:r>
            <a:r>
              <a:rPr dirty="0"/>
              <a:t>access</a:t>
            </a:r>
          </a:p>
          <a:p>
            <a:r>
              <a:rPr dirty="0" smtClean="0"/>
              <a:t>AI-driven </a:t>
            </a:r>
            <a:r>
              <a:rPr dirty="0"/>
              <a:t>recommendations</a:t>
            </a:r>
          </a:p>
          <a:p>
            <a:r>
              <a:rPr dirty="0" smtClean="0"/>
              <a:t>Community </a:t>
            </a:r>
            <a:r>
              <a:rPr dirty="0"/>
              <a:t>forums</a:t>
            </a:r>
          </a:p>
          <a:p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dirty="0"/>
              <a:t>Self-Service Portals &amp; Knowledge </a:t>
            </a:r>
            <a:r>
              <a:rPr dirty="0" smtClean="0"/>
              <a:t>Bases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 smtClean="0"/>
              <a:t>Challenges:</a:t>
            </a:r>
            <a:endParaRPr dirty="0"/>
          </a:p>
          <a:p>
            <a:r>
              <a:rPr dirty="0" smtClean="0"/>
              <a:t>Maintaining </a:t>
            </a:r>
            <a:r>
              <a:rPr dirty="0"/>
              <a:t>up-to-date content</a:t>
            </a:r>
          </a:p>
          <a:p>
            <a:r>
              <a:rPr dirty="0" smtClean="0"/>
              <a:t>Poorly </a:t>
            </a:r>
            <a:r>
              <a:rPr dirty="0"/>
              <a:t>structured knowledge base</a:t>
            </a:r>
          </a:p>
          <a:p>
            <a:endParaRPr dirty="0"/>
          </a:p>
          <a:p>
            <a:pPr marL="0" indent="0">
              <a:buNone/>
            </a:pPr>
            <a:r>
              <a:rPr dirty="0" smtClean="0"/>
              <a:t>Suggestions:</a:t>
            </a:r>
            <a:endParaRPr dirty="0"/>
          </a:p>
          <a:p>
            <a:r>
              <a:rPr dirty="0" smtClean="0"/>
              <a:t>Regular </a:t>
            </a:r>
            <a:r>
              <a:rPr dirty="0"/>
              <a:t>content audits</a:t>
            </a:r>
          </a:p>
          <a:p>
            <a:r>
              <a:rPr dirty="0" smtClean="0"/>
              <a:t>AI-driven </a:t>
            </a:r>
            <a:r>
              <a:rPr dirty="0"/>
              <a:t>search improvements</a:t>
            </a:r>
          </a:p>
          <a:p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Customer Relationship Management (CRM)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dirty="0" smtClean="0"/>
              <a:t>Explanation:</a:t>
            </a:r>
            <a:endParaRPr dirty="0"/>
          </a:p>
          <a:p>
            <a:r>
              <a:rPr dirty="0"/>
              <a:t>CRM platforms store customer data, track interactions, and improve service quality.</a:t>
            </a:r>
          </a:p>
          <a:p>
            <a:endParaRPr dirty="0"/>
          </a:p>
          <a:p>
            <a:pPr marL="0" indent="0">
              <a:buNone/>
            </a:pPr>
            <a:r>
              <a:rPr dirty="0" smtClean="0"/>
              <a:t>Features:</a:t>
            </a:r>
            <a:endParaRPr dirty="0"/>
          </a:p>
          <a:p>
            <a:r>
              <a:rPr dirty="0" smtClean="0"/>
              <a:t>Centralized </a:t>
            </a:r>
            <a:r>
              <a:rPr dirty="0"/>
              <a:t>customer data</a:t>
            </a:r>
          </a:p>
          <a:p>
            <a:r>
              <a:rPr dirty="0" smtClean="0"/>
              <a:t>AI-driven </a:t>
            </a:r>
            <a:r>
              <a:rPr dirty="0"/>
              <a:t>insights</a:t>
            </a:r>
          </a:p>
          <a:p>
            <a:r>
              <a:rPr dirty="0" smtClean="0"/>
              <a:t>Integration </a:t>
            </a:r>
            <a:r>
              <a:rPr dirty="0"/>
              <a:t>with business tools</a:t>
            </a:r>
          </a:p>
          <a:p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dirty="0"/>
              <a:t>Customer Relationship Management (CRM) </a:t>
            </a:r>
            <a:r>
              <a:rPr dirty="0" smtClean="0"/>
              <a:t>Systems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 smtClean="0"/>
              <a:t>Challenges:</a:t>
            </a:r>
            <a:endParaRPr dirty="0"/>
          </a:p>
          <a:p>
            <a:r>
              <a:rPr dirty="0" smtClean="0"/>
              <a:t>High </a:t>
            </a:r>
            <a:r>
              <a:rPr dirty="0"/>
              <a:t>cost</a:t>
            </a:r>
          </a:p>
          <a:p>
            <a:r>
              <a:rPr dirty="0" smtClean="0"/>
              <a:t>Data </a:t>
            </a:r>
            <a:r>
              <a:rPr dirty="0"/>
              <a:t>privacy concerns</a:t>
            </a:r>
          </a:p>
          <a:p>
            <a:endParaRPr dirty="0"/>
          </a:p>
          <a:p>
            <a:pPr marL="0" indent="0">
              <a:buNone/>
            </a:pPr>
            <a:r>
              <a:rPr dirty="0" smtClean="0"/>
              <a:t>Suggestions:</a:t>
            </a:r>
            <a:endParaRPr dirty="0"/>
          </a:p>
          <a:p>
            <a:r>
              <a:rPr dirty="0" smtClean="0"/>
              <a:t>Use </a:t>
            </a:r>
            <a:r>
              <a:rPr dirty="0"/>
              <a:t>cloud-based CRM</a:t>
            </a:r>
          </a:p>
          <a:p>
            <a:r>
              <a:rPr dirty="0" smtClean="0"/>
              <a:t>Ensure </a:t>
            </a:r>
            <a:r>
              <a:rPr dirty="0"/>
              <a:t>compliance with data laws</a:t>
            </a:r>
          </a:p>
          <a:p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1046</Words>
  <Application>Microsoft Office PowerPoint</Application>
  <PresentationFormat>On-screen Show (4:3)</PresentationFormat>
  <Paragraphs>317</Paragraphs>
  <Slides>41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4" baseType="lpstr">
      <vt:lpstr>Arial</vt:lpstr>
      <vt:lpstr>Calibri</vt:lpstr>
      <vt:lpstr>Office Theme</vt:lpstr>
      <vt:lpstr>Technology Interventions to Improve Customer Care Practices</vt:lpstr>
      <vt:lpstr>Artificial Intelligence (AI) in Customer Support</vt:lpstr>
      <vt:lpstr>Artificial Intelligence (AI) in Customer Support</vt:lpstr>
      <vt:lpstr>Omnichannel Customer Service</vt:lpstr>
      <vt:lpstr>Omnichannel Customer Service</vt:lpstr>
      <vt:lpstr>Self-Service Portals &amp; Knowledge Bases</vt:lpstr>
      <vt:lpstr>Self-Service Portals &amp; Knowledge Bases</vt:lpstr>
      <vt:lpstr>Customer Relationship Management (CRM) Systems</vt:lpstr>
      <vt:lpstr>Customer Relationship Management (CRM) Systems</vt:lpstr>
      <vt:lpstr>Predictive Analytics for Customer Insights</vt:lpstr>
      <vt:lpstr>Predictive Analytics for Customer Insights</vt:lpstr>
      <vt:lpstr>Voice Recognition &amp; NLP</vt:lpstr>
      <vt:lpstr>Voice Recognition &amp; NLP</vt:lpstr>
      <vt:lpstr>Chatbots &amp; Virtual Assistants</vt:lpstr>
      <vt:lpstr>Chatbots &amp; Virtual Assistants</vt:lpstr>
      <vt:lpstr>Blockchain for Secure Customer Transactions</vt:lpstr>
      <vt:lpstr>Blockchain for Secure Customer Transactions</vt:lpstr>
      <vt:lpstr>Cloud-Based Customer Support Solutions</vt:lpstr>
      <vt:lpstr>Cloud-Based Customer Support Solutions</vt:lpstr>
      <vt:lpstr>Data Privacy &amp; Cybersecurity in Customer Service</vt:lpstr>
      <vt:lpstr>Data Privacy &amp; Cybersecurity in Customer Service</vt:lpstr>
      <vt:lpstr>Automated Ticketing Systems &amp; Workflow Optimization</vt:lpstr>
      <vt:lpstr>Automated Ticketing Systems &amp; Workflow Optimization</vt:lpstr>
      <vt:lpstr>Personalization through AI &amp; Machine Learning</vt:lpstr>
      <vt:lpstr>Personalization through AI &amp; Machine Learning</vt:lpstr>
      <vt:lpstr>IoT (Internet of Things) in Customer Service</vt:lpstr>
      <vt:lpstr>IoT (Internet of Things) in Customer Service</vt:lpstr>
      <vt:lpstr>Social Media Integration for Customer Support</vt:lpstr>
      <vt:lpstr>Social Media Integration for Customer Support</vt:lpstr>
      <vt:lpstr>Augmented Reality (AR) for Customer Assistance</vt:lpstr>
      <vt:lpstr>Augmented Reality (AR) for Customer Assistance</vt:lpstr>
      <vt:lpstr>Gamification of Customer Service</vt:lpstr>
      <vt:lpstr>Gamification of Customer Service</vt:lpstr>
      <vt:lpstr>Remote Customer Assistance via Video Calls</vt:lpstr>
      <vt:lpstr>Remote Customer Assistance via Video Calls</vt:lpstr>
      <vt:lpstr>Feedback &amp; Survey Automation</vt:lpstr>
      <vt:lpstr>Feedback &amp; Survey Automation</vt:lpstr>
      <vt:lpstr>Feedback &amp; Survey Automation</vt:lpstr>
      <vt:lpstr>AI-Driven Workforce Management</vt:lpstr>
      <vt:lpstr>AI-Driven Workforce Management</vt:lpstr>
      <vt:lpstr>Thanks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Technology Interventions to Improve Customer Care Practices</dc:title>
  <dc:subject/>
  <dc:creator/>
  <cp:keywords/>
  <dc:description>generated using python-pptx</dc:description>
  <cp:lastModifiedBy>abc</cp:lastModifiedBy>
  <cp:revision>41</cp:revision>
  <dcterms:created xsi:type="dcterms:W3CDTF">2013-01-27T09:14:16Z</dcterms:created>
  <dcterms:modified xsi:type="dcterms:W3CDTF">2025-02-20T04:57:01Z</dcterms:modified>
  <cp:category/>
</cp:coreProperties>
</file>